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1"/>
            <a:ext cx="7772400" cy="1828800"/>
          </a:xfrm>
        </p:spPr>
        <p:txBody>
          <a:bodyPr/>
          <a:lstStyle/>
          <a:p>
            <a:pPr algn="ctr"/>
            <a:r>
              <a:rPr lang="en-IN" dirty="0" smtClean="0"/>
              <a:t>THE MAJOR  PERSPECTIVE OF PSYCHOLOGY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495799"/>
            <a:ext cx="8229600" cy="762001"/>
          </a:xfrm>
        </p:spPr>
        <p:txBody>
          <a:bodyPr>
            <a:normAutofit/>
          </a:bodyPr>
          <a:lstStyle/>
          <a:p>
            <a:r>
              <a:rPr lang="en-IN" sz="2000" dirty="0" smtClean="0">
                <a:solidFill>
                  <a:srgbClr val="00B050"/>
                </a:solidFill>
              </a:rPr>
              <a:t>Prof. A. M. </a:t>
            </a:r>
            <a:r>
              <a:rPr lang="en-IN" sz="2000" dirty="0" err="1" smtClean="0">
                <a:solidFill>
                  <a:srgbClr val="00B050"/>
                </a:solidFill>
              </a:rPr>
              <a:t>Gaingade</a:t>
            </a:r>
            <a:endParaRPr lang="en-IN" sz="2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026091"/>
          </a:xfrm>
        </p:spPr>
        <p:txBody>
          <a:bodyPr/>
          <a:lstStyle/>
          <a:p>
            <a:pPr>
              <a:buNone/>
            </a:pPr>
            <a:endParaRPr lang="en-IN" dirty="0" smtClean="0"/>
          </a:p>
          <a:p>
            <a:pPr>
              <a:lnSpc>
                <a:spcPct val="150000"/>
              </a:lnSpc>
            </a:pPr>
            <a:r>
              <a:rPr lang="en-IN" dirty="0" smtClean="0"/>
              <a:t>The biological approach focuses on the biological functioning of people and animals, considering the most basic components of behaviour.</a:t>
            </a:r>
          </a:p>
          <a:p>
            <a:endParaRPr lang="en-IN" dirty="0" smtClean="0"/>
          </a:p>
          <a:p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 smtClean="0">
                <a:solidFill>
                  <a:srgbClr val="FF0000"/>
                </a:solidFill>
              </a:rPr>
              <a:t>BIOLOGICAL APPROACH</a:t>
            </a:r>
            <a:endParaRPr lang="en-IN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3949891"/>
          </a:xfrm>
        </p:spPr>
        <p:txBody>
          <a:bodyPr/>
          <a:lstStyle/>
          <a:p>
            <a:pPr algn="ctr"/>
            <a:r>
              <a:rPr lang="en-IN" b="1" dirty="0" smtClean="0">
                <a:solidFill>
                  <a:schemeClr val="accent2">
                    <a:lumMod val="50000"/>
                  </a:schemeClr>
                </a:solidFill>
              </a:rPr>
              <a:t>DR. SIGMUND FREUD</a:t>
            </a:r>
          </a:p>
          <a:p>
            <a:pPr algn="ctr"/>
            <a:endParaRPr lang="en-IN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IN" dirty="0" smtClean="0"/>
              <a:t>The approach based on the belief that behaviour is motivated by powerful, unconscious inner forces over which the individual has little control. </a:t>
            </a:r>
          </a:p>
          <a:p>
            <a:endParaRPr lang="en-IN" dirty="0" smtClean="0"/>
          </a:p>
          <a:p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PSYCHODYNAMIC APPROACH</a:t>
            </a:r>
            <a:endParaRPr lang="en-IN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797491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IN" dirty="0" smtClean="0"/>
              <a:t>The approach that focuses on how people think understand, and know about the world.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en-IN" dirty="0" smtClean="0">
                <a:solidFill>
                  <a:srgbClr val="FF0000"/>
                </a:solidFill>
              </a:rPr>
              <a:t>COGNITIVE APPROCH</a:t>
            </a:r>
            <a:endParaRPr lang="en-IN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254691"/>
          </a:xfrm>
        </p:spPr>
        <p:txBody>
          <a:bodyPr>
            <a:normAutofit lnSpcReduction="10000"/>
          </a:bodyPr>
          <a:lstStyle/>
          <a:p>
            <a:pPr>
              <a:lnSpc>
                <a:spcPct val="170000"/>
              </a:lnSpc>
            </a:pPr>
            <a:r>
              <a:rPr lang="en-IN" dirty="0" smtClean="0"/>
              <a:t>B</a:t>
            </a:r>
            <a:r>
              <a:rPr lang="en-IN" dirty="0" smtClean="0"/>
              <a:t>ehavioural approach deemphasizes internal processes and concentrates instead on observable behaviour, suggesting that an understanding and control of a persons environment is sufficient to fully explain and modify behaviour.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 smtClean="0">
                <a:solidFill>
                  <a:srgbClr val="FF0000"/>
                </a:solidFill>
              </a:rPr>
              <a:t>BEHAVIORAL APPROACH</a:t>
            </a:r>
            <a:endParaRPr lang="en-IN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IN" dirty="0" smtClean="0"/>
              <a:t>Humanistic perspective emphasizes that people are uniquely inclined toward psychological growth and higher levels of functioning and that they will strive to reach their full potential.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 smtClean="0">
                <a:solidFill>
                  <a:srgbClr val="FF0000"/>
                </a:solidFill>
              </a:rPr>
              <a:t>HUMANISTIC APPROACH</a:t>
            </a:r>
            <a:endParaRPr lang="en-IN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35</TotalTime>
  <Words>145</Words>
  <Application>Microsoft Office PowerPoint</Application>
  <PresentationFormat>On-screen Show (4:3)</PresentationFormat>
  <Paragraphs>15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Concourse</vt:lpstr>
      <vt:lpstr>THE MAJOR  PERSPECTIVE OF PSYCHOLOGY</vt:lpstr>
      <vt:lpstr>BIOLOGICAL APPROACH</vt:lpstr>
      <vt:lpstr>PSYCHODYNAMIC APPROACH</vt:lpstr>
      <vt:lpstr>COGNITIVE APPROCH</vt:lpstr>
      <vt:lpstr>BEHAVIORAL APPROACH</vt:lpstr>
      <vt:lpstr>HUMANISTIC APPROACH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MAJOR  PERSPECTIVE OF PSYCHOLOGY</dc:title>
  <dc:creator>Ajit</dc:creator>
  <cp:lastModifiedBy>Ajit</cp:lastModifiedBy>
  <cp:revision>9</cp:revision>
  <dcterms:created xsi:type="dcterms:W3CDTF">2006-08-16T00:00:00Z</dcterms:created>
  <dcterms:modified xsi:type="dcterms:W3CDTF">2019-08-30T16:23:29Z</dcterms:modified>
</cp:coreProperties>
</file>